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9" r:id="rId1"/>
  </p:sldMasterIdLst>
  <p:sldIdLst>
    <p:sldId id="256" r:id="rId2"/>
    <p:sldId id="258" r:id="rId3"/>
    <p:sldId id="259" r:id="rId4"/>
    <p:sldId id="264" r:id="rId5"/>
    <p:sldId id="262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FCCE2-F64A-AD45-A25F-B811058CCF0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1F56217-E7A2-D247-9FC6-BB01D570AB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5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FCCE2-F64A-AD45-A25F-B811058CCF0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6217-E7A2-D247-9FC6-BB01D570AB4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665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FCCE2-F64A-AD45-A25F-B811058CCF0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6217-E7A2-D247-9FC6-BB01D570AB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983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FCCE2-F64A-AD45-A25F-B811058CCF0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6217-E7A2-D247-9FC6-BB01D570AB4D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20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FCCE2-F64A-AD45-A25F-B811058CCF0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6217-E7A2-D247-9FC6-BB01D570AB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397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FCCE2-F64A-AD45-A25F-B811058CCF0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6217-E7A2-D247-9FC6-BB01D570AB4D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31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FCCE2-F64A-AD45-A25F-B811058CCF0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6217-E7A2-D247-9FC6-BB01D570AB4D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116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FCCE2-F64A-AD45-A25F-B811058CCF0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6217-E7A2-D247-9FC6-BB01D570AB4D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89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FCCE2-F64A-AD45-A25F-B811058CCF0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6217-E7A2-D247-9FC6-BB01D570A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7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FCCE2-F64A-AD45-A25F-B811058CCF0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6217-E7A2-D247-9FC6-BB01D570AB4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946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82FCCE2-F64A-AD45-A25F-B811058CCF0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6217-E7A2-D247-9FC6-BB01D570AB4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576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FCCE2-F64A-AD45-A25F-B811058CCF0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1F56217-E7A2-D247-9FC6-BB01D570AB4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064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roups.com/blog/what-is-time-series-analysis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imic.physionet.org/gettingstarted/access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2d-dilated-convolution-operation-with-examples-in-numpy-and-tensorflow-with-d376b3972b25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C1F37-479C-CF4B-976C-5CF6033AD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273" y="802298"/>
            <a:ext cx="10557164" cy="2541431"/>
          </a:xfrm>
        </p:spPr>
        <p:txBody>
          <a:bodyPr/>
          <a:lstStyle/>
          <a:p>
            <a:pPr algn="ctr"/>
            <a:r>
              <a:rPr lang="en-US" dirty="0"/>
              <a:t>IMPROVING  HEALTHCARE WITH	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C0200F-1F8B-6045-BC5E-0A3F7D5B6A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DEVELOPING Predictive models for time-varying DATA</a:t>
            </a:r>
          </a:p>
        </p:txBody>
      </p:sp>
    </p:spTree>
    <p:extLst>
      <p:ext uri="{BB962C8B-B14F-4D97-AF65-F5344CB8AC3E}">
        <p14:creationId xmlns:p14="http://schemas.microsoft.com/office/powerpoint/2010/main" val="864957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2A0D-6FE9-7343-9AF4-B657D0C9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4F7A30-09C5-8B41-A59A-181793BF9FBC}"/>
              </a:ext>
            </a:extLst>
          </p:cNvPr>
          <p:cNvSpPr txBox="1"/>
          <p:nvPr/>
        </p:nvSpPr>
        <p:spPr>
          <a:xfrm>
            <a:off x="1451579" y="2196934"/>
            <a:ext cx="463277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Time-series data is very common in healthcare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Dependencies in the time 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F7DB5-23DA-2741-B0D6-13CBC5C86D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84357" y="2196934"/>
            <a:ext cx="4970497" cy="2766952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2620F1-7980-184D-A3DB-DEFF9DA51342}"/>
              </a:ext>
            </a:extLst>
          </p:cNvPr>
          <p:cNvSpPr txBox="1"/>
          <p:nvPr/>
        </p:nvSpPr>
        <p:spPr>
          <a:xfrm>
            <a:off x="9678390" y="5082639"/>
            <a:ext cx="992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link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16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3F6BF-A579-4D43-90ED-77D0881E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9C506-B6FB-E04F-94B7-7DA2EF93B033}"/>
              </a:ext>
            </a:extLst>
          </p:cNvPr>
          <p:cNvSpPr txBox="1"/>
          <p:nvPr/>
        </p:nvSpPr>
        <p:spPr>
          <a:xfrm>
            <a:off x="1543792" y="2125681"/>
            <a:ext cx="9511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Forecasting decompensation and length of stay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Phenotyping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Explainable model decisions</a:t>
            </a:r>
          </a:p>
        </p:txBody>
      </p:sp>
    </p:spTree>
    <p:extLst>
      <p:ext uri="{BB962C8B-B14F-4D97-AF65-F5344CB8AC3E}">
        <p14:creationId xmlns:p14="http://schemas.microsoft.com/office/powerpoint/2010/main" val="346201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8BE33-C8A7-E74E-9E44-FEF57C5F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329E4-5F09-4C40-9700-79537CEAB486}"/>
              </a:ext>
            </a:extLst>
          </p:cNvPr>
          <p:cNvSpPr txBox="1"/>
          <p:nvPr/>
        </p:nvSpPr>
        <p:spPr>
          <a:xfrm>
            <a:off x="1451579" y="2398816"/>
            <a:ext cx="92480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from the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MIMIC III</a:t>
            </a:r>
            <a:r>
              <a:rPr lang="en-US" sz="2800" dirty="0"/>
              <a:t>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Over 40000 ICU patient records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Each data sample has 76 variables measured at every hour in the ICU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 initial analysis, a part of the data (2GB) was used</a:t>
            </a:r>
          </a:p>
        </p:txBody>
      </p:sp>
    </p:spTree>
    <p:extLst>
      <p:ext uri="{BB962C8B-B14F-4D97-AF65-F5344CB8AC3E}">
        <p14:creationId xmlns:p14="http://schemas.microsoft.com/office/powerpoint/2010/main" val="4169107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F1A17-AEC0-2E48-B321-025E42636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644271"/>
          </a:xfrm>
        </p:spPr>
        <p:txBody>
          <a:bodyPr>
            <a:normAutofit/>
          </a:bodyPr>
          <a:lstStyle/>
          <a:p>
            <a:r>
              <a:rPr lang="en-US" dirty="0"/>
              <a:t>INITIAL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50A5E-F691-0547-8611-BF69A4460FEB}"/>
              </a:ext>
            </a:extLst>
          </p:cNvPr>
          <p:cNvSpPr txBox="1"/>
          <p:nvPr/>
        </p:nvSpPr>
        <p:spPr>
          <a:xfrm>
            <a:off x="1451579" y="1392089"/>
            <a:ext cx="3018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Clustering patient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93A86D-67B4-A148-BB7B-D84C7E3EE1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8136" y="2036360"/>
            <a:ext cx="5588628" cy="393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2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4F82-1B7E-3844-AF2A-EF2014FD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724395"/>
            <a:ext cx="3868566" cy="605641"/>
          </a:xfrm>
        </p:spPr>
        <p:txBody>
          <a:bodyPr>
            <a:normAutofit/>
          </a:bodyPr>
          <a:lstStyle/>
          <a:p>
            <a:r>
              <a:rPr lang="en-US" dirty="0"/>
              <a:t>INITIAL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EF108-10A2-3941-8EB5-6C082EC639F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455" y="1791701"/>
            <a:ext cx="5807033" cy="4375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01C7B9-B159-F749-B71D-2CFFC8D68136}"/>
              </a:ext>
            </a:extLst>
          </p:cNvPr>
          <p:cNvSpPr txBox="1"/>
          <p:nvPr/>
        </p:nvSpPr>
        <p:spPr>
          <a:xfrm>
            <a:off x="1451578" y="1330036"/>
            <a:ext cx="274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Clustering diseases</a:t>
            </a:r>
          </a:p>
        </p:txBody>
      </p:sp>
    </p:spTree>
    <p:extLst>
      <p:ext uri="{BB962C8B-B14F-4D97-AF65-F5344CB8AC3E}">
        <p14:creationId xmlns:p14="http://schemas.microsoft.com/office/powerpoint/2010/main" val="1094854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DBC65-2BC2-984E-BD45-4F63667C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31056-C49F-954F-92B3-A71B1E79F112}"/>
              </a:ext>
            </a:extLst>
          </p:cNvPr>
          <p:cNvSpPr txBox="1"/>
          <p:nvPr/>
        </p:nvSpPr>
        <p:spPr>
          <a:xfrm>
            <a:off x="1451579" y="1853754"/>
            <a:ext cx="9699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1D CNN architecture with dilated convolution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ED68F-35D3-C24A-91EC-D267C852DF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5794" y="2367279"/>
            <a:ext cx="8443862" cy="2998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727302-30CC-B340-95E4-B2D30FE5E32A}"/>
              </a:ext>
            </a:extLst>
          </p:cNvPr>
          <p:cNvSpPr txBox="1"/>
          <p:nvPr/>
        </p:nvSpPr>
        <p:spPr>
          <a:xfrm>
            <a:off x="1451579" y="5415462"/>
            <a:ext cx="3139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Sensitivity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02538-A4CA-0341-A47F-47ED1864FA6D}"/>
              </a:ext>
            </a:extLst>
          </p:cNvPr>
          <p:cNvSpPr txBox="1"/>
          <p:nvPr/>
        </p:nvSpPr>
        <p:spPr>
          <a:xfrm>
            <a:off x="10158029" y="5058007"/>
            <a:ext cx="992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link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5763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{5EF608B6-F05B-B244-B2AA-F4F9FD364212}tf10001119</Template>
  <TotalTime>106</TotalTime>
  <Words>96</Words>
  <Application>Microsoft Macintosh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Gallery</vt:lpstr>
      <vt:lpstr>IMPROVING  HEALTHCARE WITH AI</vt:lpstr>
      <vt:lpstr>Introduction</vt:lpstr>
      <vt:lpstr>GOALS</vt:lpstr>
      <vt:lpstr>DATA</vt:lpstr>
      <vt:lpstr>INITIAL ANALYSIS</vt:lpstr>
      <vt:lpstr>INITIAL ANALYSIS</vt:lpstr>
      <vt:lpstr>PROPOSED SOLUTION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Harini Sridhar</dc:creator>
  <cp:lastModifiedBy>Harini Sridhar</cp:lastModifiedBy>
  <cp:revision>39</cp:revision>
  <dcterms:created xsi:type="dcterms:W3CDTF">2018-11-14T03:29:32Z</dcterms:created>
  <dcterms:modified xsi:type="dcterms:W3CDTF">2018-11-14T05:27:04Z</dcterms:modified>
</cp:coreProperties>
</file>